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6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4"/>
    <p:sldId id="317" r:id="rId65"/>
  </p:sldIdLst>
  <p:sldSz cx="12192000" cy="6858000"/>
  <p:notesSz cx="6668770" cy="9928225"/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9" Type="http://schemas.openxmlformats.org/officeDocument/2006/relationships/tags" Target="tags/tag1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10063" cy="5408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673197" y="0"/>
            <a:ext cx="2810063" cy="5408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468" y="1347464"/>
            <a:ext cx="6467825" cy="363815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48476" y="5187735"/>
            <a:ext cx="5187809" cy="424451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238852"/>
            <a:ext cx="2810063" cy="54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673197" y="10238852"/>
            <a:ext cx="2810063" cy="54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dcadc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x√xxx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A7A94-FCF8-457A-AB28-72D86C65A4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ADE2-EC96-4E9A-A8F8-BA5AFE5471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A7A94-FCF8-457A-AB28-72D86C65A4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2ADE2-EC96-4E9A-A8F8-BA5AFE5471F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jBjYTA1NzIzMGNmMTU3MjQ4N2ZmMjY4OWU0MDA4Yz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1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curry</cp:lastModifiedBy>
  <cp:revision>3</cp:revision>
  <dcterms:created xsi:type="dcterms:W3CDTF">2023-09-06T03:04:00Z</dcterms:created>
  <dcterms:modified xsi:type="dcterms:W3CDTF">2023-09-07T06:28:46Z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EEA2E674917947B9A5F399026E9AED24</vt:lpwstr>
  </property>
  <property fmtid="{D5CDD505-2E9C-101B-9397-08002B2CF9AE}" pid="3" name="KSOProductBuildVer">
    <vt:lpwstr>2052-11.1.0.12358</vt:lpwstr>
  </property>
</Properties>
</file>